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25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17699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9869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86109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6548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43180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91435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57792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6412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7507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5319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2149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3CD60-30A3-604E-8BCC-8EE77DE6A04A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C41FEB-2D85-0346-92D4-A45B996253D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957113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사람이(가) 표시된 사진&#10;&#10;자동 생성된 설명">
            <a:extLst>
              <a:ext uri="{FF2B5EF4-FFF2-40B4-BE49-F238E27FC236}">
                <a16:creationId xmlns:a16="http://schemas.microsoft.com/office/drawing/2014/main" id="{F331E197-0111-B54F-BA8F-EEAF171DB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005" y="2373923"/>
            <a:ext cx="5041900" cy="2667000"/>
          </a:xfrm>
          <a:prstGeom prst="rect">
            <a:avLst/>
          </a:prstGeom>
        </p:spPr>
      </p:pic>
      <p:pic>
        <p:nvPicPr>
          <p:cNvPr id="5" name="그림 4" descr="사람이(가) 표시된 사진&#10;&#10;자동 생성된 설명">
            <a:extLst>
              <a:ext uri="{FF2B5EF4-FFF2-40B4-BE49-F238E27FC236}">
                <a16:creationId xmlns:a16="http://schemas.microsoft.com/office/drawing/2014/main" id="{B55B716D-33B4-544E-A424-36BD5147DC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528" r="21473" b="12"/>
          <a:stretch/>
        </p:blipFill>
        <p:spPr>
          <a:xfrm>
            <a:off x="5492263" y="2373923"/>
            <a:ext cx="1700538" cy="266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12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9189CC-3135-9D44-8CBE-DDAF54F38B78}"/>
              </a:ext>
            </a:extLst>
          </p:cNvPr>
          <p:cNvSpPr txBox="1"/>
          <p:nvPr/>
        </p:nvSpPr>
        <p:spPr>
          <a:xfrm>
            <a:off x="3268717" y="2102068"/>
            <a:ext cx="5156826" cy="2030492"/>
          </a:xfrm>
          <a:prstGeom prst="rect">
            <a:avLst/>
          </a:prstGeom>
          <a:noFill/>
          <a:ln w="66675">
            <a:noFill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kumimoji="1" lang="en-US" altLang="ko-KR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kumimoji="1" lang="en-US" altLang="ko-KR" sz="3600" spc="3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ahoma" panose="020B0604030504040204" pitchFamily="34" charset="0"/>
              </a:rPr>
              <a:t>-</a:t>
            </a:r>
            <a:r>
              <a:rPr kumimoji="1" lang="en-US" altLang="ko-KR" sz="3600" spc="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MAKE </a:t>
            </a:r>
          </a:p>
          <a:p>
            <a:r>
              <a:rPr kumimoji="1" lang="en-US" altLang="ko-Kore-KR" sz="3600" spc="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      	YOURSELF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4000" b="1" spc="300" dirty="0">
                <a:ln w="38100">
                  <a:solidFill>
                    <a:schemeClr val="tx1"/>
                  </a:solidFill>
                </a:ln>
                <a:noFill/>
                <a:latin typeface="Hiragino Kaku Gothic StdN W8" panose="020B0800000000000000" pitchFamily="34" charset="-128"/>
                <a:ea typeface="Hiragino Kaku Gothic StdN W8" panose="020B0800000000000000" pitchFamily="34" charset="-128"/>
                <a:cs typeface="PHOSPHATE INLINE" panose="02000506050000020004" pitchFamily="2" charset="0"/>
              </a:rPr>
              <a:t>BETTER</a:t>
            </a:r>
          </a:p>
        </p:txBody>
      </p:sp>
    </p:spTree>
    <p:extLst>
      <p:ext uri="{BB962C8B-B14F-4D97-AF65-F5344CB8AC3E}">
        <p14:creationId xmlns:p14="http://schemas.microsoft.com/office/powerpoint/2010/main" val="1720640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AC8CE80-6C58-7F4F-BA3D-612387F56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448" y="1118325"/>
            <a:ext cx="4495800" cy="10160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</p:pic>
      <p:pic>
        <p:nvPicPr>
          <p:cNvPr id="6" name="그림 5" descr="사람, 실내, 젊은이(가) 표시된 사진&#10;&#10;자동 생성된 설명">
            <a:extLst>
              <a:ext uri="{FF2B5EF4-FFF2-40B4-BE49-F238E27FC236}">
                <a16:creationId xmlns:a16="http://schemas.microsoft.com/office/drawing/2014/main" id="{5A55936E-8288-F043-830B-7F89666F2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6027" y="313510"/>
            <a:ext cx="2731222" cy="182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977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ACF6D86-170A-2A47-9105-F1B1EE3F0A11}"/>
              </a:ext>
            </a:extLst>
          </p:cNvPr>
          <p:cNvSpPr txBox="1"/>
          <p:nvPr/>
        </p:nvSpPr>
        <p:spPr>
          <a:xfrm>
            <a:off x="9130938" y="744583"/>
            <a:ext cx="2625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b="1" i="1" dirty="0">
                <a:solidFill>
                  <a:schemeClr val="bg1"/>
                </a:solidFill>
                <a:latin typeface="Calibri" panose="020F0502020204030204" pitchFamily="34" charset="0"/>
                <a:ea typeface="BM HANNA Pro OTF" panose="020B0600000101010101" pitchFamily="34" charset="-127"/>
                <a:cs typeface="Calibri" panose="020F0502020204030204" pitchFamily="34" charset="0"/>
              </a:rPr>
              <a:t>Squat Kick</a:t>
            </a:r>
            <a:endParaRPr kumimoji="1" lang="ko-Kore-KR" altLang="en-US" sz="3600" b="1" i="1" dirty="0">
              <a:solidFill>
                <a:schemeClr val="bg1"/>
              </a:solidFill>
              <a:latin typeface="Calibri" panose="020F0502020204030204" pitchFamily="34" charset="0"/>
              <a:ea typeface="BM HANNA Pro OTF" panose="020B0600000101010101" pitchFamily="34" charset="-127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A108F8-F55D-2346-A509-661E5AFF2D63}"/>
              </a:ext>
            </a:extLst>
          </p:cNvPr>
          <p:cNvSpPr txBox="1"/>
          <p:nvPr/>
        </p:nvSpPr>
        <p:spPr>
          <a:xfrm>
            <a:off x="8268789" y="2027481"/>
            <a:ext cx="2625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b="1" i="1" dirty="0">
                <a:solidFill>
                  <a:schemeClr val="bg1"/>
                </a:solidFill>
                <a:latin typeface="Calibri" panose="020F0502020204030204" pitchFamily="34" charset="0"/>
                <a:ea typeface="BM HANNA Pro OTF" panose="020B0600000101010101" pitchFamily="34" charset="-127"/>
                <a:cs typeface="Calibri" panose="020F0502020204030204" pitchFamily="34" charset="0"/>
              </a:rPr>
              <a:t>Push up</a:t>
            </a:r>
            <a:endParaRPr kumimoji="1" lang="ko-Kore-KR" altLang="en-US" sz="3600" b="1" i="1" dirty="0">
              <a:solidFill>
                <a:schemeClr val="bg1"/>
              </a:solidFill>
              <a:latin typeface="Calibri" panose="020F0502020204030204" pitchFamily="34" charset="0"/>
              <a:ea typeface="BM HANNA Pro OTF" panose="020B0600000101010101" pitchFamily="34" charset="-127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BF614D-CA35-1C49-9962-B76414FAB491}"/>
              </a:ext>
            </a:extLst>
          </p:cNvPr>
          <p:cNvSpPr txBox="1"/>
          <p:nvPr/>
        </p:nvSpPr>
        <p:spPr>
          <a:xfrm>
            <a:off x="8917578" y="3198223"/>
            <a:ext cx="2625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b="1" i="1" dirty="0">
                <a:solidFill>
                  <a:schemeClr val="bg1"/>
                </a:solidFill>
                <a:latin typeface="Calibri" panose="020F0502020204030204" pitchFamily="34" charset="0"/>
                <a:ea typeface="BM HANNA Pro OTF" panose="020B0600000101010101" pitchFamily="34" charset="-127"/>
                <a:cs typeface="Calibri" panose="020F0502020204030204" pitchFamily="34" charset="0"/>
              </a:rPr>
              <a:t>Plank</a:t>
            </a:r>
            <a:endParaRPr kumimoji="1" lang="ko-Kore-KR" altLang="en-US" sz="3600" b="1" i="1" dirty="0">
              <a:solidFill>
                <a:schemeClr val="bg1"/>
              </a:solidFill>
              <a:latin typeface="Calibri" panose="020F0502020204030204" pitchFamily="34" charset="0"/>
              <a:ea typeface="BM HANNA Pro OTF" panose="020B0600000101010101" pitchFamily="34" charset="-127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3457F6-97BC-7642-8AA3-AA83A58E81E9}"/>
              </a:ext>
            </a:extLst>
          </p:cNvPr>
          <p:cNvSpPr txBox="1"/>
          <p:nvPr/>
        </p:nvSpPr>
        <p:spPr>
          <a:xfrm>
            <a:off x="8917578" y="5127452"/>
            <a:ext cx="2625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b="1" i="1" dirty="0">
                <a:solidFill>
                  <a:schemeClr val="bg1"/>
                </a:solidFill>
                <a:latin typeface="Calibri" panose="020F0502020204030204" pitchFamily="34" charset="0"/>
                <a:ea typeface="BM HANNA Pro OTF" panose="020B0600000101010101" pitchFamily="34" charset="-127"/>
                <a:cs typeface="Calibri" panose="020F0502020204030204" pitchFamily="34" charset="0"/>
              </a:rPr>
              <a:t>Lunge</a:t>
            </a:r>
            <a:endParaRPr kumimoji="1" lang="ko-Kore-KR" altLang="en-US" sz="3600" b="1" i="1" dirty="0">
              <a:solidFill>
                <a:schemeClr val="bg1"/>
              </a:solidFill>
              <a:latin typeface="Calibri" panose="020F0502020204030204" pitchFamily="34" charset="0"/>
              <a:ea typeface="BM HANNA Pro OTF" panose="020B0600000101010101" pitchFamily="34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7795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948</TotalTime>
  <Words>14</Words>
  <Application>Microsoft Macintosh PowerPoint</Application>
  <PresentationFormat>와이드스크린</PresentationFormat>
  <Paragraphs>7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Apple SD Gothic Neo</vt:lpstr>
      <vt:lpstr>Hiragino Kaku Gothic StdN W8</vt:lpstr>
      <vt:lpstr>Arial</vt:lpstr>
      <vt:lpstr>Calibri</vt:lpstr>
      <vt:lpstr>Calibri Light</vt:lpstr>
      <vt:lpstr>Tahoma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Jeong Sarah</dc:creator>
  <cp:lastModifiedBy>Jeong Sarah</cp:lastModifiedBy>
  <cp:revision>5</cp:revision>
  <dcterms:created xsi:type="dcterms:W3CDTF">2021-12-23T05:50:27Z</dcterms:created>
  <dcterms:modified xsi:type="dcterms:W3CDTF">2021-12-24T06:21:26Z</dcterms:modified>
</cp:coreProperties>
</file>

<file path=docProps/thumbnail.jpeg>
</file>